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36115-0A4D-4DC0-B4E8-6CD53144BF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466BE-9862-4C57-A2C9-6D31A3D651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553E-6F1B-4359-93B5-F32ADBA55A28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C116A-5D8B-402F-B08C-6957A561F4B5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44903-ACFA-4159-A336-67D83AF22622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9F8E-E2E3-42F6-B13B-CD804B5FEB19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5502-A79D-4BE0-9BAF-EF4082C40BCD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BEF8-4C8A-4BB5-A1B4-A67E190A7152}" type="datetime1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A6DF-036B-4224-A756-DE0A9770841A}" type="datetime1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C2CB-EBC8-4E89-A8E9-877718EB06C3}" type="datetime1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A532-7BF8-430D-87C1-72D903486828}" type="datetime1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F6AA9-21C0-4B5A-BF91-EA70C95ED683}" type="datetime1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6B93A-8D3D-4F4F-AFE3-FF1C6AEBF598}" type="datetime1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98DE-39AE-44BE-9861-D4FFA89FBDA6}" type="datetime1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FC352-3A48-42A8-89C6-27EC02BA18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h7bYNAHXxw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Lasers%20and%20Photonics/NMC%20Course/EET161/Moodle%20Navigation%20using%20power%20point/Initial%20Presentation%20on%20Navitaging%20in%20Moodle.pptx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zonalandeducation.com/mstm/physics/waves/introduction/introductionWave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optecvideo.opteccrm.org/lab-videos/1-1D/1-1D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source=images&amp;cd=&amp;cad=rja&amp;docid=TqrEOEFz5Bcu9M&amp;tbnid=LppBBpXEQIG72M:&amp;ved=0CAgQjRwwAA&amp;url=http%3A%2F%2Fcms.oregon.gov%2Fodot%2Fdmv%2FPages%2Findex.aspx&amp;ei=ePr4Ud7KC9ex4APftIDACg&amp;psig=AFQjCNHlTgfEQUi3V-9Bx88iC22Zy7Pvug&amp;ust=1375357944238121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EET161</a:t>
            </a:r>
            <a:br>
              <a:rPr lang="en-US" dirty="0" smtClean="0"/>
            </a:br>
            <a:r>
              <a:rPr lang="en-US" dirty="0" smtClean="0"/>
              <a:t>Fundamentals of Light and Lasers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7010400" cy="17526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TeachingSOLUTIONS</a:t>
            </a:r>
            <a:r>
              <a:rPr lang="en-US" dirty="0" smtClean="0"/>
              <a:t> Capstone Project</a:t>
            </a:r>
            <a:endParaRPr lang="en-US" dirty="0"/>
          </a:p>
        </p:txBody>
      </p:sp>
      <p:pic>
        <p:nvPicPr>
          <p:cNvPr id="4" name="Picture 3" descr="shark with las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4648200"/>
            <a:ext cx="1704975" cy="170497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276600" y="5257800"/>
            <a:ext cx="1295400" cy="762000"/>
            <a:chOff x="3276600" y="5257800"/>
            <a:chExt cx="1295400" cy="762000"/>
          </a:xfrm>
        </p:grpSpPr>
        <p:sp>
          <p:nvSpPr>
            <p:cNvPr id="5" name="Rounded Rectangle 4">
              <a:hlinkClick r:id="rId3"/>
            </p:cNvPr>
            <p:cNvSpPr/>
            <p:nvPr/>
          </p:nvSpPr>
          <p:spPr>
            <a:xfrm>
              <a:off x="3276600" y="5257800"/>
              <a:ext cx="12954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hevron 5">
              <a:hlinkClick r:id="rId3"/>
            </p:cNvPr>
            <p:cNvSpPr/>
            <p:nvPr/>
          </p:nvSpPr>
          <p:spPr>
            <a:xfrm>
              <a:off x="3657600" y="5410200"/>
              <a:ext cx="685800" cy="457200"/>
            </a:xfrm>
            <a:prstGeom prst="chevr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6324600"/>
            <a:ext cx="71264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1. Online Presence 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9050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We will be augmenting our text, lectures, and handouts with On-Line Activities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have our own Moodle Site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Many pieces of information are duplicated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3962400"/>
            <a:ext cx="1559786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Syllabus says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38862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573" t="2381"/>
          <a:stretch>
            <a:fillRect/>
          </a:stretch>
        </p:blipFill>
        <p:spPr bwMode="auto">
          <a:xfrm>
            <a:off x="7010400" y="3048000"/>
            <a:ext cx="19335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0"/>
            <a:ext cx="4848225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6324600"/>
            <a:ext cx="643150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2. Feedback(For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752600"/>
            <a:ext cx="411479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Graded Exercises and Feedback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667000"/>
            <a:ext cx="1559786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Syllabus says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8288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52800"/>
            <a:ext cx="4714875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7458" y="2590800"/>
            <a:ext cx="369794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38200" y="5638800"/>
            <a:ext cx="793627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Make sure your record of your grades should match the Moodle recorded grades!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6324600"/>
            <a:ext cx="73228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3. Course Documents 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9050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Other than the textbook, all other documents and handouts will be available On-Line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819400"/>
            <a:ext cx="1803699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Class Handouts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28194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2533650" cy="93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16153" r="5570" b="-12397"/>
          <a:stretch>
            <a:fillRect/>
          </a:stretch>
        </p:blipFill>
        <p:spPr bwMode="auto">
          <a:xfrm>
            <a:off x="304800" y="4953000"/>
            <a:ext cx="48006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810000"/>
            <a:ext cx="1981200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3352800"/>
            <a:ext cx="2124075" cy="1152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4876800"/>
            <a:ext cx="3114675" cy="12287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4191000"/>
            <a:ext cx="2428875" cy="90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943600"/>
            <a:ext cx="75438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4. Organization and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Wayfinding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905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How do we stay organized?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514600"/>
            <a:ext cx="1906548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Non-Technology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25146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 descr="https://encrypted-tbn1.gstatic.com/images?q=tbn:ANd9GcTKiUS_EwfOkxJqQZUuKtt0SY2a-mG85na37nI2XsH5jvqgl6O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352800"/>
            <a:ext cx="2628900" cy="17430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724401" y="3810000"/>
            <a:ext cx="3733800" cy="107721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3" action="ppaction://hlinkpres?slideindex=1&amp;slidetitle="/>
              </a:rPr>
              <a:t>Navigating in Moodle Presentation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6248400"/>
            <a:ext cx="868679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6. Teaching with Technology 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905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Credit Hours are added to this class for Online Activities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590800"/>
            <a:ext cx="1912575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Manual Method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26670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327660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Type in the Applet as found in the textbook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Get the paper copy of the worksheet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Fill in the worksheet and bring to class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52578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Regardless of method, I would still like a paper copy of your solution for your notebook</a:t>
            </a:r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810000"/>
            <a:ext cx="3286125" cy="185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t="11679" r="7692" b="35766"/>
          <a:stretch>
            <a:fillRect/>
          </a:stretch>
        </p:blipFill>
        <p:spPr bwMode="auto">
          <a:xfrm>
            <a:off x="4343400" y="3276600"/>
            <a:ext cx="182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315200" y="2819400"/>
            <a:ext cx="12954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4"/>
              </a:rPr>
              <a:t>Play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6248400"/>
            <a:ext cx="868679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6. Teaching with Technology (For Capstone Project: Remove for class presentation)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905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Tutorials are also available for the lab exercises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590800"/>
            <a:ext cx="1912575" cy="400110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Manual Method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2743200"/>
            <a:ext cx="15393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Moodle Says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3276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Read the lab in the text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Prepare the procedures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05600" y="5181600"/>
            <a:ext cx="12954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Play</a:t>
            </a:r>
            <a:endParaRPr lang="en-US" sz="32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429000"/>
            <a:ext cx="22479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s://encrypted-tbn3.gstatic.com/images?q=tbn:ANd9GcS2fhYK46Xd87O_kui0GcljmRhDFiEDnBTzbzIYDD-0CMXMfc6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038600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EET161, Fundamentals of Light and Lasers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5257800"/>
            <a:ext cx="6934200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It is possible to complete most of the exercises without electronic sources, but technology may make the task easier.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C352-3A48-42A8-89C6-27EC02BA18D4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95600" y="1676400"/>
            <a:ext cx="2965877" cy="830997"/>
          </a:xfrm>
          <a:prstGeom prst="rect">
            <a:avLst/>
          </a:prstGeom>
          <a:solidFill>
            <a:srgbClr val="00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Conclusion</a:t>
            </a:r>
            <a:endParaRPr lang="en-US" sz="4800" b="1" dirty="0"/>
          </a:p>
        </p:txBody>
      </p:sp>
      <p:sp>
        <p:nvSpPr>
          <p:cNvPr id="21506" name="AutoShape 2" descr="data:image/jpeg;base64,/9j/4AAQSkZJRgABAQAAAQABAAD/2wCEAAkGBwgHBgkIBwgKCgkLDRYPDQwMDRsUFRAWIB0iIiAdHx8kKDQsJCYxJx8fLT0tMTU3Ojo6Iys/RD84QzQ5OjcBCgoKDQwNGg8PGjclHyU3Nzc3Nzc3Nzc3Nzc3Nzc3Nzc3Nzc3Nzc3Nzc3Nzc3Nzc3Nzc3Nzc3Nzc3Nzc3Nzc3N//AABEIAGgATgMBIgACEQEDEQH/xAAcAAACAgMBAQAAAAAAAAAAAAAFBgQHAAEDAgj/xABEEAABAwMCBAMEBgUJCQAAAAABAgMEAAUREiEGMUFRE2FxBxQioSNSgZGxwSQyQmJzFUOCkpOy0eHwMzREU1Ryg6LC/8QAGgEAAgMBAQAAAAAAAAAAAAAAAwQCBQYBAP/EACsRAAICAQMDAwEJAAAAAAAAAAECAAMRBBIhBTFBEzJhFCIjQlFxkbHR8P/aAAwDAQACEQMRAD8ARZ0iYua8hlchxOV5Q2pRJ3/IA11ckKTjwZjzo+tkpB9MnP349Kn2lKV3eVG+FK5Lb7DKlHADikqCRnpn9X+lQd1JS6tl0KQtGQ4hQIKT2PY1tkI3kfAlKxyomzKmKdAS+sNgbnWck9q2uW+P593+uaiyWUxmUk60lI14zk48/Wi1p4ZfvfD3v7TjjJdcX4QS2FAoSPiUd+qvhAG+QelB1Wtp0q5shqtO1x+zBi5kgf8AEO/2hrgubI/6l7+0NdpPDNwiTFMNoO2C4S5lLGRnSteydQBBOKFFzI57jtQNF1SnVvsAwYzZo3qG4nMbLLLefgj6d0qbJB+M+v50WhTFJX4Knl61ZUkFR3xzpO4en+7TCknCV9+hpgvjH6GmXGJSptQVtzHSj3AAkS90r7qFhp953wV/Sr5fWNZYnnTMVl1w/Rn9o9xQGDfUvt+BKThxQ0haRso+fajVh/3xX8I/iKAwHpmGPsMVZWpUl/UAkeIrbn1rv/LE5LYQX0uFOcOOtIW4P6ZGr51GnL/Snv4ivxNQ1rqy9NWA3DMxgzniakJlTpDUeOorfkuhGSSVFSiBn51fXhW+zWthhRQxGjoDTeTjkNh5k/Oq99lNp95uT91faBajJ8NlSh/OHmR6J/vVYEqY49IXGtzzHvcfStbbg1fCSRy1DHI7527HlWK6/YLNVsXnb3/ITQdPTZVuPmKt6tsniC1uR7uuPb4rshCoXh6lPlzBBQpI54Os7Z5ZxtmkC98IuWGHcXJshC3WZLLbCx8IeQtClH4T1G33GryXDYdcaeebHiMpKUEEgAHGR6HSNvKl3j7ht/ieA3Ht4CpkdRcaRt9JscpySMZ238qS6dqBXqU8DMPfVlCZRaFFKgocxThYbk3LjGJIOdScb9RSzeLVPsk5cK6xXIslG5bcHTuDyI8xUZh9bDgW2rBHY1unK2DIMT01/pNg9oafYVAn6Hd/DWDn6wzzp6s0dSJ69PxJ8M4P2ikgz27nGShwhMhsfCo7ah2NO/B0gSWULJ+JLRQr1BFKWkhDLXcCpKniIs5f6W//ABVfjUnhyySeIboiHGBSgfE89jZpHf16Ad/tqG6y9MujkeI2p15byglCRkklWP8ARq8OFrAxw7akRGsLeV8T7uN3F/4DkB2rnVepDR04X3nt/codJpfVfnsJPtkCPbYbEGC0ENN4QhI5kk8yepJ5mvFm9nsW33iTfLjcZEy5PFWC39G22DsBpz8WBgbnG3Kp0VJXcGE9E5Wfs5UcFZHSO5DsT7u/zLDVNtIUeIDuVufiIU+4EuNJGdadsDzFdbA0pc1DuAABnbtiid2EiVDLMCX7q7kEOFoLBx+ypJ5pPI4IPmKRGJc2PxoiwS2PdYz7qZLa23iEqCMrSlHLbUACPIjlQmoCOCO0NU5tRh5AlhyFa1KQ4hC055KSDQuVw3Y7sopnWa3vEjdao6QoD/uAz86JOL1nJG/WukH/AGjg67U8CRyJXDkyi/af7OG7Kx/K/DjDgiNDElgLUstfvgnJKe/bnyzhc9n91cZuD7S06kKZKufUEf419OvRkOg+Y3zuDVSXr2aLtnELlx4fZBiyG1JXESQPCUSDlOf2Tg7dPTlZ063dWa7O/gySsyHgzn7IZ4Nu4jgpawtE1LqnQOaV5GnP/j+dOtAPYwmC7w/dB4akvG4uJfVz14wU/cDTmtNte1ssqV4hBCVY2BxVb1ShrdSzLDafULUu0yJa2tXvMvo2AhB8870TSoKTqFDr5ebdwzYXX5KtMdhGdO2tw9h3JNL3BHGUTiyK/wCA2qNJZP0kdS9R09FA9R+B+yo06d1qzjgQVr73zHAuoHXNU77VFvyuLkGM6se6Q0uAhePCwScjsc4884q1nFJabW4vZCElSj2A51XtjsaL83Mu96QvFye8RDQVp+hH6gJG+OXrpTS2qfCgSw6VhLDa3YcfvHfh28Lu1hgzzp1vNArx9cbK+YNE48lTTus7jkR5UBsEKPZLa3b4xcUw2pakFZyRqUVY+dEi+gcsn7Kmt6FeTFLaWFh2jiMYKXWwrOUEZ9ajFbROEoI880GVcHy0GkHQkduZrUaQ9rOXFHbrUPqUzgSX074yYmez2X4bV6ip2JeQsY89QP8AdFT+KLhItlpVJhOlp/xEpQsAHG++x25ZpDg3aVaJ8h2JoytRCkrTkHevV34gnXdlDMkMpbSrUEtpIycY6k96mmqVaCnmUu/jE9W21zOIZ3ivOFSVO4ekLUFKST1wSCacIns0aK9ro8D1U20E4+dBfZ3bbhOua1R0FMEJ0yHVch1AHdX5E1cTaEtoCU8h360Ctdw5jVFSsmSIujhCyxralhURUlaU41uOK1OE9yCOp9BUZm33GF9A7HW+hIyh1sgjHYjbGPnTbWlKCUlSjgCpPUrR+p/S9oireHW7LaVT7gsN74QzkFaz0A8+db4Ku0W/QJDzkUtqZe0bnORgEH8arvjW43G78RPMSWlpLC1NsRkZVpT3GOZIwc+namP2Wh+ILqzJYdaylt1IcQU5xqBxn7KjQq+qAIo+ssd9viOdwnWuFHfdWytfgoUpQAHQZpMtvGMaS+UJYfB0E/qp7j96mWPb2br40OUpXhutkKwcE5510jcC2OErxG4u5GnPirP/ANeVNanTguMeJ6u678PaJnEns/Vb4Eu5NTVFDILim3GxuM8gQfypSsTTT12jtyGw42ScoVyOAT+VWX7Qb28vhuSyhCW0urS2epIzn8qrSxHTd4p/fI+8GhmtU1CKR5H8xRggsAWPTr8htlLNvWiEwkfqtp5d/IVI4eusmPOHjXRyS1g6mirUOXT/ACoLd3ilKGknGrdVDEPNsK8V15bSEDJLZwpX7o9a1tmnQaZiQMY/3MbLBTLabvcRTIdccbbSeq3An8ahS+JLRnC7pDSkdPHSfwNUtcJap0tchwAE7JH1R0FDZtwjQdPjqIKuQAyTWNssBchO3iD+pYthBL4t8i0yDIvEBTT7+BHU8g9t9P8A7fh2onDkqlwpHj4y18QIHIY/yNUdwXx0xDck28R3VsvEOpWdghYGN8ZOCPI7gfZZNi4stExAhe9iPJkDBK0qDefqhRA39QKcresVgNwZ0lg32uPiMUVTSnQpGnPkKkvvhvSk6iTuADXNFsbjpLupa3EAqA5AmoAfMiSVkYGnAA6UwNr5InuU4MiLtdvu7qYV1SVIUorbRrUjWoeY8iamjg+yMx1ohW9hl4pIQ8UlakHoQVEmsrKWtP3u7yJOlVx2izO4OvTr5UDFWOQKVkbehFEbHwQGy8b0lh9txst+CnJxkj4tW2Dt0++tVlOW9Rvsr9M4x+kJsGYscVez+Zbdcq065cQZKm8ZcbHp+0PTfy60mqjOqGFMLI7FBrKyqeysA8RO6oKciaTGcSMJjrSPJsit+7vf8lz+oaysoeyB2xs4V4xutk0RpbL0yCNghQOtsfun8j8qekcY2J5wBhuQ64UalYilOnlsSrG/pmt1lERmHGYeuxhxP//Z"/>
          <p:cNvSpPr>
            <a:spLocks noChangeAspect="1" noChangeArrowheads="1"/>
          </p:cNvSpPr>
          <p:nvPr/>
        </p:nvSpPr>
        <p:spPr bwMode="auto">
          <a:xfrm>
            <a:off x="63500" y="-136525"/>
            <a:ext cx="742950" cy="990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data:image/jpeg;base64,/9j/4AAQSkZJRgABAQAAAQABAAD/2wCEAAkGBwgHBgkIBwgKCgkLDRYPDQwMDRsUFRAWIB0iIiAdHx8kKDQsJCYxJx8fLT0tMTU3Ojo6Iys/RD84QzQ5OjcBCgoKDQwNGg8PGjclHyU3Nzc3Nzc3Nzc3Nzc3Nzc3Nzc3Nzc3Nzc3Nzc3Nzc3Nzc3Nzc3Nzc3Nzc3Nzc3Nzc3N//AABEIAGgATgMBIgACEQEDEQH/xAAcAAACAgMBAQAAAAAAAAAAAAAFBgQHAAEDAgj/xABEEAABAwMCBAMEBgUJCQAAAAABAgMEAAUREiEGMUFRE2FxBxQioSNSgZGxwSQyQmJzFUOCkpOy0eHwMzREU1Ryg6LC/8QAGgEAAgMBAQAAAAAAAAAAAAAAAwQCBQYBAP/EACsRAAICAQMDAwEJAAAAAAAAAAECAAMRBBIhBTFBEzJhFCIjQlFxkbHR8P/aAAwDAQACEQMRAD8ARZ0iYua8hlchxOV5Q2pRJ3/IA11ckKTjwZjzo+tkpB9MnP349Kn2lKV3eVG+FK5Lb7DKlHADikqCRnpn9X+lQd1JS6tl0KQtGQ4hQIKT2PY1tkI3kfAlKxyomzKmKdAS+sNgbnWck9q2uW+P593+uaiyWUxmUk60lI14zk48/Wi1p4ZfvfD3v7TjjJdcX4QS2FAoSPiUd+qvhAG+QelB1Wtp0q5shqtO1x+zBi5kgf8AEO/2hrgubI/6l7+0NdpPDNwiTFMNoO2C4S5lLGRnSteydQBBOKFFzI57jtQNF1SnVvsAwYzZo3qG4nMbLLLefgj6d0qbJB+M+v50WhTFJX4Knl61ZUkFR3xzpO4en+7TCknCV9+hpgvjH6GmXGJSptQVtzHSj3AAkS90r7qFhp953wV/Sr5fWNZYnnTMVl1w/Rn9o9xQGDfUvt+BKThxQ0haRso+fajVh/3xX8I/iKAwHpmGPsMVZWpUl/UAkeIrbn1rv/LE5LYQX0uFOcOOtIW4P6ZGr51GnL/Snv4ivxNQ1rqy9NWA3DMxgzniakJlTpDUeOorfkuhGSSVFSiBn51fXhW+zWthhRQxGjoDTeTjkNh5k/Oq99lNp95uT91faBajJ8NlSh/OHmR6J/vVYEqY49IXGtzzHvcfStbbg1fCSRy1DHI7527HlWK6/YLNVsXnb3/ITQdPTZVuPmKt6tsniC1uR7uuPb4rshCoXh6lPlzBBQpI54Os7Z5ZxtmkC98IuWGHcXJshC3WZLLbCx8IeQtClH4T1G33GryXDYdcaeebHiMpKUEEgAHGR6HSNvKl3j7ht/ieA3Ht4CpkdRcaRt9JscpySMZ238qS6dqBXqU8DMPfVlCZRaFFKgocxThYbk3LjGJIOdScb9RSzeLVPsk5cK6xXIslG5bcHTuDyI8xUZh9bDgW2rBHY1unK2DIMT01/pNg9oafYVAn6Hd/DWDn6wzzp6s0dSJ69PxJ8M4P2ikgz27nGShwhMhsfCo7ah2NO/B0gSWULJ+JLRQr1BFKWkhDLXcCpKniIs5f6W//ABVfjUnhyySeIboiHGBSgfE89jZpHf16Ad/tqG6y9MujkeI2p15byglCRkklWP8ARq8OFrAxw7akRGsLeV8T7uN3F/4DkB2rnVepDR04X3nt/codJpfVfnsJPtkCPbYbEGC0ENN4QhI5kk8yepJ5mvFm9nsW33iTfLjcZEy5PFWC39G22DsBpz8WBgbnG3Kp0VJXcGE9E5Wfs5UcFZHSO5DsT7u/zLDVNtIUeIDuVufiIU+4EuNJGdadsDzFdbA0pc1DuAABnbtiid2EiVDLMCX7q7kEOFoLBx+ypJ5pPI4IPmKRGJc2PxoiwS2PdYz7qZLa23iEqCMrSlHLbUACPIjlQmoCOCO0NU5tRh5AlhyFa1KQ4hC055KSDQuVw3Y7sopnWa3vEjdao6QoD/uAz86JOL1nJG/WukH/AGjg67U8CRyJXDkyi/af7OG7Kx/K/DjDgiNDElgLUstfvgnJKe/bnyzhc9n91cZuD7S06kKZKufUEf419OvRkOg+Y3zuDVSXr2aLtnELlx4fZBiyG1JXESQPCUSDlOf2Tg7dPTlZ063dWa7O/gySsyHgzn7IZ4Nu4jgpawtE1LqnQOaV5GnP/j+dOtAPYwmC7w/dB4akvG4uJfVz14wU/cDTmtNte1ssqV4hBCVY2BxVb1ShrdSzLDafULUu0yJa2tXvMvo2AhB8870TSoKTqFDr5ebdwzYXX5KtMdhGdO2tw9h3JNL3BHGUTiyK/wCA2qNJZP0kdS9R09FA9R+B+yo06d1qzjgQVr73zHAuoHXNU77VFvyuLkGM6se6Q0uAhePCwScjsc4884q1nFJabW4vZCElSj2A51XtjsaL83Mu96QvFye8RDQVp+hH6gJG+OXrpTS2qfCgSw6VhLDa3YcfvHfh28Lu1hgzzp1vNArx9cbK+YNE48lTTus7jkR5UBsEKPZLa3b4xcUw2pakFZyRqUVY+dEi+gcsn7Kmt6FeTFLaWFh2jiMYKXWwrOUEZ9ajFbROEoI880GVcHy0GkHQkduZrUaQ9rOXFHbrUPqUzgSX074yYmez2X4bV6ip2JeQsY89QP8AdFT+KLhItlpVJhOlp/xEpQsAHG++x25ZpDg3aVaJ8h2JoytRCkrTkHevV34gnXdlDMkMpbSrUEtpIycY6k96mmqVaCnmUu/jE9W21zOIZ3ivOFSVO4ekLUFKST1wSCacIns0aK9ro8D1U20E4+dBfZ3bbhOua1R0FMEJ0yHVch1AHdX5E1cTaEtoCU8h360Ctdw5jVFSsmSIujhCyxralhURUlaU41uOK1OE9yCOp9BUZm33GF9A7HW+hIyh1sgjHYjbGPnTbWlKCUlSjgCpPUrR+p/S9oireHW7LaVT7gsN74QzkFaz0A8+db4Ku0W/QJDzkUtqZe0bnORgEH8arvjW43G78RPMSWlpLC1NsRkZVpT3GOZIwc+namP2Wh+ILqzJYdaylt1IcQU5xqBxn7KjQq+qAIo+ssd9viOdwnWuFHfdWytfgoUpQAHQZpMtvGMaS+UJYfB0E/qp7j96mWPb2br40OUpXhutkKwcE5510jcC2OErxG4u5GnPirP/ANeVNanTguMeJ6u678PaJnEns/Vb4Eu5NTVFDILim3GxuM8gQfypSsTTT12jtyGw42ScoVyOAT+VWX7Qb28vhuSyhCW0urS2epIzn8qrSxHTd4p/fI+8GhmtU1CKR5H8xRggsAWPTr8htlLNvWiEwkfqtp5d/IVI4eusmPOHjXRyS1g6mirUOXT/ACoLd3ilKGknGrdVDEPNsK8V15bSEDJLZwpX7o9a1tmnQaZiQMY/3MbLBTLabvcRTIdccbbSeq3An8ahS+JLRnC7pDSkdPHSfwNUtcJap0tchwAE7JH1R0FDZtwjQdPjqIKuQAyTWNssBchO3iD+pYthBL4t8i0yDIvEBTT7+BHU8g9t9P8A7fh2onDkqlwpHj4y18QIHIY/yNUdwXx0xDck28R3VsvEOpWdghYGN8ZOCPI7gfZZNi4stExAhe9iPJkDBK0qDefqhRA39QKcresVgNwZ0lg32uPiMUVTSnQpGnPkKkvvhvSk6iTuADXNFsbjpLupa3EAqA5AmoAfMiSVkYGnAA6UwNr5InuU4MiLtdvu7qYV1SVIUorbRrUjWoeY8iamjg+yMx1ohW9hl4pIQ8UlakHoQVEmsrKWtP3u7yJOlVx2izO4OvTr5UDFWOQKVkbehFEbHwQGy8b0lh9txst+CnJxkj4tW2Dt0++tVlOW9Rvsr9M4x+kJsGYscVez+Zbdcq065cQZKm8ZcbHp+0PTfy60mqjOqGFMLI7FBrKyqeysA8RO6oKciaTGcSMJjrSPJsit+7vf8lz+oaysoeyB2xs4V4xutk0RpbL0yCNghQOtsfun8j8qekcY2J5wBhuQ64UalYilOnlsSrG/pmt1lERmHGYeuxhxP//Z"/>
          <p:cNvSpPr>
            <a:spLocks noChangeAspect="1" noChangeArrowheads="1"/>
          </p:cNvSpPr>
          <p:nvPr/>
        </p:nvSpPr>
        <p:spPr bwMode="auto">
          <a:xfrm>
            <a:off x="63500" y="-136525"/>
            <a:ext cx="742950" cy="990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0" name="Picture 6" descr="https://encrypted-tbn2.gstatic.com/images?q=tbn:ANd9GcTCA4d_spFkwoz7bkf7deSEcHHnjXfOq-5uVqxWT-PxkhiX49i9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90800"/>
            <a:ext cx="1847850" cy="2466975"/>
          </a:xfrm>
          <a:prstGeom prst="rect">
            <a:avLst/>
          </a:prstGeom>
          <a:noFill/>
        </p:spPr>
      </p:pic>
      <p:sp>
        <p:nvSpPr>
          <p:cNvPr id="21512" name="AutoShape 8" descr="data:image/jpeg;base64,/9j/4AAQSkZJRgABAQAAAQABAAD/2wCEAAkGBwgHBgkIBwgKCgkLDRYPDQwMDRsUFRAWIB0iIiAdHx8kKDQsJCYxJx8fLT0tMTU3Ojo6Iys/RD84QzQ5OjcBCgoKDQwNGg8PGjclHyU3Nzc3Nzc3Nzc3Nzc3Nzc3Nzc3Nzc3Nzc3Nzc3Nzc3Nzc3Nzc3Nzc3Nzc3Nzc3Nzc3N//AABEIAE8AdQMBIgACEQEDEQH/xAAcAAACAgMBAQAAAAAAAAAAAAAGBwAFAgQIAQP/xABAEAABAgQEAgYGBwYHAAAAAAABAgMABAURBhIhMQdBEzJRYXGBFCIjQpHBFVJikqGx0UNUctLw8RYzgpOisuH/xAAZAQEBAQEBAQAAAAAAAAAAAAAAAQMCBAX/xAAdEQADAQEAAwEBAAAAAAAAAAAAAQIRAxIhMUEE/9oADAMBAAIRAxEAPwB4xIkfOYfalmHH5hxDTTaSpa1myUgbkmAPpEgSw7xAolfrD1Mk1uJdST0C3E5UzAA1KefbobG2sFlxteAPY0KtWadR2kuVKbal0qNk5zqrwEUHEvFK8LUDp5YXm5hzomSRok2uVHwA/GEa/VKniSYSag6qad2StR1Rfs7I5qsO5nToSSxbQ5xeRqfbBvYZwUg+Z0i7SpKgCkgg7EHeOcmcG11xlJl3mlbWSVWIhpcPk1emP/RVTbJQWOlS6FlSb31A+OscT1TeHd8XK0PIkSMQtJWUBQzDccxGpiZRIkSAJEiRIAkSJEgADxjxNp2G6k5TW5R2cm20gryrCUIJ90nU3tY7c4U2Lcc1fFBLUy8GZK90yrOie7Md1Hx07hFbj2XmZTF1Xbm0FDpm3HBpulSipJHdYiKFCrqv73aIqBvSbz0pMtzEs8tp9pQW24jdKhsRHReFsSCuYbl6pZKHyhQdTyC03B8ja/gYRmCcKzGKqsqTanZeWQhsOOKcVdWW9jkRz5dgF99ofWH8F0+h0cUxp6ZeaupSlLcyklW/VtaDC+ii4tVOo1Gck2nnQ7Lt5yhKUgWNtT8BA/hRK3HyoKyoaNyLbn+hDA4k4PepaBVpNx9+nIJ6dtfrmXBFsw5lP5QH0FTMstPQlK84Gqdlx4bq5nGfQ5zFNUg1pmIZWXUjpgtKcwRm9Xfwve3faDWVqodmm5VhKg8lSQpRKdEnU6XvsOyAI1VCpT0ZltC5iwUUqOyT/W5gyw6/MzJblClLboYClKNlFtQI0VY7kKEccm/JGneV4PQjrM76HSpyZ9IbluhZWvpnEZ0osNym4v4XEc60bFlVkK6uqCdddmnVEuuOftB2KTe1u4bctoZfFmQxbN0QSlLlEzcmVBcyqXV7VQGoTk7L66Ek2GkIl1T0o50cwy6y7bqOoKFAeBj6B8s6Zw3j2jVlhPSzCJOZt6zTysoP8KjofzgqQtLiAtCgpKhcEG4Mciy0662odl9r846M4Uh//B0ut8mzji1IB5Jv+oMVpAMIkSJEBIkSJACZ4+UIBUjXWUm6h6K+eXNSD/2HwhNJVlVaOusQ0eVr1HmaZPJuw+ixPNJ3Ch3g2PlHKmJqLN4erUzTZ5NnWFWCgNHEnqqHcR+m4gD70GszVFqrFQkHejmGScpIuDcWII5giDamca6/JuqaqMnJz4GosCysjxFx/wAYV4cIN4wW4VTAWOQgB8jjdQpmWdQ/R6gVkW6E9GpKwRqL5tuW0BlRbRP1J2oYel2USSSFJalbEMeKRt+ULpz2S0uDqwa8KwTjWSCeupDgT9wn5RxUK1jO4tw9QWUqoIXNSynSWVosEqG1uzygqnMfUWgh5mXUieqaR67KV5bc/WVY6+Ritx5URh+YkJiVosu4FOD0l9YOUEnQZRzOpv8AmYXuMcPzpqM/iZiWcakppaZlAUCCjOLqvp9a+vMEHmIz5cXHt/Dft/QuixBcrjTU/boNIlUuEWa9oo5D9r63laFhV6lO1yqLqFUfU/MuKspSvdHJIHIC+0YLWl4Zj1rWNvwjNTJWlJRq4ixX9oaXj0YeUs8NUJ2v1mVpsqPWeWMy7f5aRqpXkPlHUEhKMyEkxKSyMjLDYbQnsAFhATwmwgaBSfT55vLUJxIJSoatN7hPidz5DlB9Bg8UoISVKNgBcwCV6tYrTMMKosvLrYLKS5mKQc9zfrEcrQYVdeSnP62Kk5B4q0+cUCtzaIAcGJcep0+iJdffnb/niQQ3iRQFsLLjlhYVagCtSrd5ymgleUarZ94f6et8e2GbAzxLmFy2Aq642SFGUWi4O2b1fnEBygo6RGdQT3xi4oZrRk11POIU2kN9M0tsda10+MEnCqYSjGVJKzb2xR95Ck/OByVXldSdosqQr6NxbTZjqtLmmiSOXrC8Ug+MfUpdbw/NSKbekNAPsk+/lNynx7IosC1xmsUxGH6mUKJRkaCgCFtc2z26fh4XgzqCemlXGnRdxKSEn6wtYiEg065ITYWw4Q6w/wCou+6gbJ58rX/CPVwldNhmPWnGUikqdNdo9Zn6bMoKHJZ0t2Jv6vunzBB841pV5TUwFpURY6EHaGfxRo301R5LGdOSVFculudQkXta9leRuk91uyFUlKgbWObnflHnzHjNV7WnT+AsSIxJQWphSh6U1ZuYT9q3W8Dv8eyCSOZ8BYqewvXGn1XVKO+zmUDmntHeN/7x0pLvNzDDbzKwttxIUhadlAi4IiMpoV1dmWG/ruXPgAT+dop1RYVpeacQj6jRP3iP5TFcqIUxj2PIkAF0B3F4OHh1WOjUU2Qgqsd0503Hwgxgc4jNB7AdfSQDaQdVr3JJ+UCHJLw1MZMqu34GPHojWjZ8YgPuhUElFlPpmckJZKgFF5Nza5CQbn8BFDTpCbqL6mZFkuuBOYpCkp0vbmR2iGVgnAGJ6ZVZKpTsrKsy7TgWtDswCSnY2y31sdI6QGe1UVFsIqaQnSwmUCyT/EPdPft4QncStKl69PMKulXSFW2gSfe7wYaDNRfmXCKfSJx5oqsFLWynTzXFTUcAzVbmzMl4SaOqhkkLyi/I8hqTYHS8a8ei53rOOkeU4jd4W1FE/QZulvgKLCgpLah+zWNttdQfvQB8aMON02dYqFNl+hQpq7nR6AEG1/gRBXJUR3A9VYdTVEPTM206noEyxGcaWsb2FjY6kR9cWCtVChTM9OS0hMyaU5FSqioLCVWB9oLa7bDzi93NW3P6TkmpxiGYqT7ds9nB36fjD54H4zZqUougTLhEwwkuSyV7lvmkHnY6+B7oAJWnUcS7j72DgWm0lTihU1kgAam3/sWNEr2B6RPMz8jhydZnJY50OIWVW013eHK+hEY+zQclReQJuZW4tKQFhAJNhokH8yY0FTUv+8Nf7ghSYsxE3ipyXKM6GG3HVqCxYqUpQy6ajQXG/OKIU1JcKUuJFtsydeX6xMGj29Jl/wB4a++I8hGfRupHTI0+yYkMKf/Z"/>
          <p:cNvSpPr>
            <a:spLocks noChangeAspect="1" noChangeArrowheads="1"/>
          </p:cNvSpPr>
          <p:nvPr/>
        </p:nvSpPr>
        <p:spPr bwMode="auto">
          <a:xfrm>
            <a:off x="63500" y="-136525"/>
            <a:ext cx="1057275" cy="714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4" name="Picture 10" descr="http://www.oregon.gov/ODOT/DMV/PublishingImages/happy-compute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667000"/>
            <a:ext cx="3362325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329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EET161 Fundamentals of Light and Lasers</vt:lpstr>
      <vt:lpstr>EET161, Fundamentals of Light and Lasers</vt:lpstr>
      <vt:lpstr>EET161, Fundamentals of Light and Lasers</vt:lpstr>
      <vt:lpstr>EET161, Fundamentals of Light and Lasers</vt:lpstr>
      <vt:lpstr>EET161, Fundamentals of Light and Lasers</vt:lpstr>
      <vt:lpstr>EET161, Fundamentals of Light and Lasers</vt:lpstr>
      <vt:lpstr>EET161, Fundamentals of Light and Lasers</vt:lpstr>
      <vt:lpstr>EET161, Fundamentals of Light and Lasers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</dc:creator>
  <cp:lastModifiedBy>Brian</cp:lastModifiedBy>
  <cp:revision>10</cp:revision>
  <dcterms:created xsi:type="dcterms:W3CDTF">2013-07-31T10:23:05Z</dcterms:created>
  <dcterms:modified xsi:type="dcterms:W3CDTF">2013-07-31T12:01:31Z</dcterms:modified>
</cp:coreProperties>
</file>